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801600" cy="9601200" type="A3"/>
  <p:notesSz cx="6858000" cy="9144000"/>
  <p:defaultTextStyle>
    <a:defPPr>
      <a:defRPr lang="pt-PT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350" y="-78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1D676-5FB5-4C71-9C45-84C8274F152E}" type="datetimeFigureOut">
              <a:rPr lang="pt-PT" smtClean="0"/>
              <a:t>15-09-2010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0C74-8F2F-4909-8860-E07A9C3C4A50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1D676-5FB5-4C71-9C45-84C8274F152E}" type="datetimeFigureOut">
              <a:rPr lang="pt-PT" smtClean="0"/>
              <a:t>15-09-2010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0C74-8F2F-4909-8860-E07A9C3C4A50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1D676-5FB5-4C71-9C45-84C8274F152E}" type="datetimeFigureOut">
              <a:rPr lang="pt-PT" smtClean="0"/>
              <a:t>15-09-2010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0C74-8F2F-4909-8860-E07A9C3C4A50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1D676-5FB5-4C71-9C45-84C8274F152E}" type="datetimeFigureOut">
              <a:rPr lang="pt-PT" smtClean="0"/>
              <a:t>15-09-2010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0C74-8F2F-4909-8860-E07A9C3C4A50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1D676-5FB5-4C71-9C45-84C8274F152E}" type="datetimeFigureOut">
              <a:rPr lang="pt-PT" smtClean="0"/>
              <a:t>15-09-2010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0C74-8F2F-4909-8860-E07A9C3C4A50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1D676-5FB5-4C71-9C45-84C8274F152E}" type="datetimeFigureOut">
              <a:rPr lang="pt-PT" smtClean="0"/>
              <a:t>15-09-2010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0C74-8F2F-4909-8860-E07A9C3C4A50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1D676-5FB5-4C71-9C45-84C8274F152E}" type="datetimeFigureOut">
              <a:rPr lang="pt-PT" smtClean="0"/>
              <a:t>15-09-2010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0C74-8F2F-4909-8860-E07A9C3C4A50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1D676-5FB5-4C71-9C45-84C8274F152E}" type="datetimeFigureOut">
              <a:rPr lang="pt-PT" smtClean="0"/>
              <a:t>15-09-2010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0C74-8F2F-4909-8860-E07A9C3C4A50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1D676-5FB5-4C71-9C45-84C8274F152E}" type="datetimeFigureOut">
              <a:rPr lang="pt-PT" smtClean="0"/>
              <a:t>15-09-2010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0C74-8F2F-4909-8860-E07A9C3C4A50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1D676-5FB5-4C71-9C45-84C8274F152E}" type="datetimeFigureOut">
              <a:rPr lang="pt-PT" smtClean="0"/>
              <a:t>15-09-2010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0C74-8F2F-4909-8860-E07A9C3C4A50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1D676-5FB5-4C71-9C45-84C8274F152E}" type="datetimeFigureOut">
              <a:rPr lang="pt-PT" smtClean="0"/>
              <a:t>15-09-2010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0C74-8F2F-4909-8860-E07A9C3C4A50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1D676-5FB5-4C71-9C45-84C8274F152E}" type="datetimeFigureOut">
              <a:rPr lang="pt-PT" smtClean="0"/>
              <a:t>15-09-2010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40C74-8F2F-4909-8860-E07A9C3C4A50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SDXTMPPPT01.emf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0120" y="264096"/>
            <a:ext cx="12313368" cy="91450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Papel A3 (297x420 mm)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2" baseType="lpstr">
      <vt:lpstr>Tema do Office</vt:lpstr>
      <vt:lpstr>Diapositivo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Aran Wolfgang</dc:creator>
  <cp:lastModifiedBy>Aran Wolfgang</cp:lastModifiedBy>
  <cp:revision>1</cp:revision>
  <dcterms:created xsi:type="dcterms:W3CDTF">2010-09-15T14:13:21Z</dcterms:created>
  <dcterms:modified xsi:type="dcterms:W3CDTF">2010-09-15T14:16:54Z</dcterms:modified>
</cp:coreProperties>
</file>