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</p:sldIdLst>
  <p:sldSz cx="9601200" cy="12801600" type="A3"/>
  <p:notesSz cx="7099300" cy="10234613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30" d="100"/>
          <a:sy n="30" d="100"/>
        </p:scale>
        <p:origin x="-1572" y="-96"/>
      </p:cViewPr>
      <p:guideLst>
        <p:guide orient="horz" pos="4032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3976688"/>
            <a:ext cx="8159750" cy="27447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7254875"/>
            <a:ext cx="6721475" cy="32702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2DB08-5A0B-41FF-99A1-E57B5CA0C50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93509-3961-4ABC-91CD-381CAB428FB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8226425"/>
            <a:ext cx="8161338" cy="25415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5426075"/>
            <a:ext cx="8161338" cy="28003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53357-BA50-493A-8139-172CCD9558C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3698875"/>
            <a:ext cx="4003675" cy="768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3698875"/>
            <a:ext cx="4003675" cy="768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C5B14-2A04-43E0-8C7C-FB32AFE3D2D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512763"/>
            <a:ext cx="864235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2865438"/>
            <a:ext cx="4243388" cy="1193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4059238"/>
            <a:ext cx="4243388" cy="7375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2865438"/>
            <a:ext cx="4244975" cy="1193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4059238"/>
            <a:ext cx="4244975" cy="7375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BF6F8-2F25-4ADA-ABC0-D54EF45D84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64434-EB2F-4558-8811-21D0E24BC81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D007C-038E-4A79-81FF-39F8FC07557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509588"/>
            <a:ext cx="3159125" cy="2168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509588"/>
            <a:ext cx="5367337" cy="109251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2678113"/>
            <a:ext cx="3159125" cy="8756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523EC-82FA-468A-979E-4532145F93C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8961438"/>
            <a:ext cx="5761037" cy="10572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1144588"/>
            <a:ext cx="5761037" cy="76803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10018713"/>
            <a:ext cx="5761037" cy="15033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1B66A-B2AE-4AB9-B86B-94DD42BC2B8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80497-6996-419D-949A-01F0E21490F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1138238"/>
            <a:ext cx="2039937" cy="10240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1138238"/>
            <a:ext cx="5967413" cy="10240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4BB17-CCB3-4AF1-8936-DF215F36304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1138238"/>
            <a:ext cx="81597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191" tIns="61096" rIns="122191" bIns="610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3698875"/>
            <a:ext cx="8159750" cy="768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0725" y="11663363"/>
            <a:ext cx="2000250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>
            <a:lvl1pPr>
              <a:defRPr sz="1900"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9775" y="11663363"/>
            <a:ext cx="3041650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>
            <a:lvl1pPr algn="ctr">
              <a:defRPr sz="1900"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0225" y="11663363"/>
            <a:ext cx="2000250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>
            <a:lvl1pPr algn="r">
              <a:defRPr sz="1900" smtClean="0"/>
            </a:lvl1pPr>
          </a:lstStyle>
          <a:p>
            <a:pPr>
              <a:defRPr/>
            </a:pPr>
            <a:fld id="{6786ADE6-DE8B-4AE6-B2D2-D3E42415B3B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2pPr>
      <a:lvl3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3pPr>
      <a:lvl4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4pPr>
      <a:lvl5pPr algn="ctr" defTabSz="122237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5pPr>
      <a:lvl6pPr marL="4572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6pPr>
      <a:lvl7pPr marL="9144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7pPr>
      <a:lvl8pPr marL="13716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8pPr>
      <a:lvl9pPr marL="1828800" algn="ctr" defTabSz="1222375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Times"/>
        </a:defRPr>
      </a:lvl9pPr>
    </p:titleStyle>
    <p:bodyStyle>
      <a:lvl1pPr marL="458788" indent="-458788" algn="l" defTabSz="1222375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92188" indent="-381000" algn="l" defTabSz="1222375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</a:defRPr>
      </a:lvl2pPr>
      <a:lvl3pPr marL="1527175" indent="-304800" algn="l" defTabSz="122237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138363" indent="-304800" algn="l" defTabSz="1222375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4pPr>
      <a:lvl5pPr marL="2749550" indent="-306388" algn="l" defTabSz="1222375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5pPr>
      <a:lvl6pPr marL="32067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6pPr>
      <a:lvl7pPr marL="36639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7pPr>
      <a:lvl8pPr marL="41211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8pPr>
      <a:lvl9pPr marL="4578350" indent="-306388" algn="l" defTabSz="1222375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9"/>
          <p:cNvSpPr>
            <a:spLocks noChangeArrowheads="1"/>
          </p:cNvSpPr>
          <p:nvPr/>
        </p:nvSpPr>
        <p:spPr bwMode="auto">
          <a:xfrm>
            <a:off x="3144586" y="2627313"/>
            <a:ext cx="6456614" cy="245095"/>
          </a:xfrm>
          <a:prstGeom prst="rect">
            <a:avLst/>
          </a:prstGeom>
          <a:solidFill>
            <a:srgbClr val="AADAF9"/>
          </a:solidFill>
          <a:ln w="3175">
            <a:solidFill>
              <a:srgbClr val="AADAF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051" name="Rectangle 20"/>
          <p:cNvSpPr>
            <a:spLocks noChangeArrowheads="1"/>
          </p:cNvSpPr>
          <p:nvPr/>
        </p:nvSpPr>
        <p:spPr bwMode="auto">
          <a:xfrm>
            <a:off x="1752600" y="1066800"/>
            <a:ext cx="7593013" cy="10688638"/>
          </a:xfrm>
          <a:prstGeom prst="rect">
            <a:avLst/>
          </a:prstGeom>
          <a:noFill/>
          <a:ln w="317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052" name="Rectangle 21"/>
          <p:cNvSpPr>
            <a:spLocks noChangeArrowheads="1"/>
          </p:cNvSpPr>
          <p:nvPr/>
        </p:nvSpPr>
        <p:spPr bwMode="auto">
          <a:xfrm>
            <a:off x="3314448" y="2413000"/>
            <a:ext cx="5955348" cy="46166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PT" dirty="0">
                <a:solidFill>
                  <a:srgbClr val="000000"/>
                </a:solidFill>
              </a:rPr>
              <a:t>DEPARTAMENTO DE </a:t>
            </a:r>
            <a:r>
              <a:rPr lang="pt-PT" dirty="0" smtClean="0">
                <a:solidFill>
                  <a:srgbClr val="000000"/>
                </a:solidFill>
              </a:rPr>
              <a:t>CIÊNCIAS DA VIDA</a:t>
            </a:r>
            <a:endParaRPr lang="pt-PT" dirty="0">
              <a:solidFill>
                <a:srgbClr val="000000"/>
              </a:solidFill>
            </a:endParaRPr>
          </a:p>
        </p:txBody>
      </p:sp>
      <p:sp>
        <p:nvSpPr>
          <p:cNvPr id="2053" name="Rectangle 22"/>
          <p:cNvSpPr>
            <a:spLocks noChangeArrowheads="1"/>
          </p:cNvSpPr>
          <p:nvPr/>
        </p:nvSpPr>
        <p:spPr bwMode="auto">
          <a:xfrm>
            <a:off x="4555460" y="2932113"/>
            <a:ext cx="3498850" cy="4889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PT" sz="1300" dirty="0">
                <a:latin typeface="Times New Roman" pitchFamily="18" charset="0"/>
              </a:rPr>
              <a:t>FACULDADE DE CIÊNCIAS E TECNOLOGIA</a:t>
            </a:r>
          </a:p>
          <a:p>
            <a:pPr algn="ctr" eaLnBrk="1" hangingPunct="1"/>
            <a:r>
              <a:rPr lang="pt-PT" sz="1300" dirty="0">
                <a:latin typeface="Times New Roman" pitchFamily="18" charset="0"/>
              </a:rPr>
              <a:t>UNIVERSIDADE DE COIMBRA</a:t>
            </a:r>
          </a:p>
        </p:txBody>
      </p:sp>
      <p:sp>
        <p:nvSpPr>
          <p:cNvPr id="2054" name="Rectangle 23"/>
          <p:cNvSpPr>
            <a:spLocks noChangeArrowheads="1"/>
          </p:cNvSpPr>
          <p:nvPr/>
        </p:nvSpPr>
        <p:spPr bwMode="auto">
          <a:xfrm>
            <a:off x="4181223" y="5114925"/>
            <a:ext cx="4572000" cy="7016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lvl="0" algn="ctr" eaLnBrk="1" hangingPunct="1"/>
            <a:r>
              <a:rPr lang="pt-PT" sz="2600" b="1" dirty="0">
                <a:solidFill>
                  <a:srgbClr val="000000"/>
                </a:solidFill>
                <a:latin typeface="Times New Roman" pitchFamily="18" charset="0"/>
              </a:rPr>
              <a:t>Acção Intracelular da Terapia Fotodinâmica</a:t>
            </a:r>
          </a:p>
        </p:txBody>
      </p:sp>
      <p:sp>
        <p:nvSpPr>
          <p:cNvPr id="2055" name="Rectangle 24"/>
          <p:cNvSpPr>
            <a:spLocks noChangeArrowheads="1"/>
          </p:cNvSpPr>
          <p:nvPr/>
        </p:nvSpPr>
        <p:spPr bwMode="auto">
          <a:xfrm>
            <a:off x="4592189" y="6786661"/>
            <a:ext cx="3907232" cy="16303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Dissertação apresentada à Universidade de Coimbra para cumprimento dos requisitos necessários à obtenção do grau de Mestre em Biologia 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Celular e Molecular, </a:t>
            </a: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realizada sob a orientação científica 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da Professora Doutora </a:t>
            </a: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Maria Filomena </a:t>
            </a:r>
            <a:r>
              <a:rPr lang="pt-PT" sz="1200" dirty="0" err="1">
                <a:latin typeface="Lucida Calligraphy" pitchFamily="66" charset="0"/>
                <a:ea typeface="Verdana" pitchFamily="34" charset="0"/>
                <a:cs typeface="Verdana" pitchFamily="34" charset="0"/>
              </a:rPr>
              <a:t>Rabaça</a:t>
            </a: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 Roque Botelho (Universidade de Coimbra) e do Professor Doutor 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 António Manuel </a:t>
            </a:r>
            <a:r>
              <a:rPr lang="pt-PT" sz="1200" dirty="0" err="1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D’Albuquerque</a:t>
            </a:r>
            <a:r>
              <a:rPr lang="pt-PT" sz="1200" dirty="0" smtClean="0">
                <a:latin typeface="Lucida Calligraphy" pitchFamily="66" charset="0"/>
                <a:ea typeface="Verdana" pitchFamily="34" charset="0"/>
                <a:cs typeface="Verdana" pitchFamily="34" charset="0"/>
              </a:rPr>
              <a:t> Rocha Gonçalves </a:t>
            </a:r>
            <a:r>
              <a:rPr lang="pt-PT" sz="1200" dirty="0">
                <a:latin typeface="Lucida Calligraphy" pitchFamily="66" charset="0"/>
                <a:ea typeface="Verdana" pitchFamily="34" charset="0"/>
                <a:cs typeface="Verdana" pitchFamily="34" charset="0"/>
              </a:rPr>
              <a:t>(Universidade de Coimbra) </a:t>
            </a:r>
          </a:p>
        </p:txBody>
      </p:sp>
      <p:sp>
        <p:nvSpPr>
          <p:cNvPr id="2056" name="Rectangle 25"/>
          <p:cNvSpPr>
            <a:spLocks noChangeArrowheads="1"/>
          </p:cNvSpPr>
          <p:nvPr/>
        </p:nvSpPr>
        <p:spPr bwMode="auto">
          <a:xfrm>
            <a:off x="5408361" y="10045700"/>
            <a:ext cx="2987675" cy="33855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PT" sz="1600" dirty="0" smtClean="0">
                <a:latin typeface="Times New Roman" pitchFamily="18" charset="0"/>
              </a:rPr>
              <a:t>Mafalda Sofia </a:t>
            </a:r>
            <a:r>
              <a:rPr lang="pt-PT" sz="1600" dirty="0" err="1" smtClean="0">
                <a:latin typeface="Times New Roman" pitchFamily="18" charset="0"/>
              </a:rPr>
              <a:t>Laranjo</a:t>
            </a:r>
            <a:r>
              <a:rPr lang="pt-PT" sz="1600" dirty="0" smtClean="0">
                <a:latin typeface="Times New Roman" pitchFamily="18" charset="0"/>
              </a:rPr>
              <a:t> Cândido</a:t>
            </a:r>
            <a:endParaRPr lang="pt-PT" dirty="0"/>
          </a:p>
        </p:txBody>
      </p:sp>
      <p:sp>
        <p:nvSpPr>
          <p:cNvPr id="2057" name="Rectangle 26"/>
          <p:cNvSpPr>
            <a:spLocks noChangeArrowheads="1"/>
          </p:cNvSpPr>
          <p:nvPr/>
        </p:nvSpPr>
        <p:spPr bwMode="auto">
          <a:xfrm>
            <a:off x="7543548" y="10483850"/>
            <a:ext cx="609600" cy="3365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PT" sz="1600" dirty="0" smtClean="0">
                <a:latin typeface="Times New Roman" pitchFamily="18" charset="0"/>
              </a:rPr>
              <a:t>2010</a:t>
            </a:r>
            <a:endParaRPr lang="pt-PT" dirty="0"/>
          </a:p>
        </p:txBody>
      </p:sp>
      <p:sp>
        <p:nvSpPr>
          <p:cNvPr id="2058" name="Line 27"/>
          <p:cNvSpPr>
            <a:spLocks noChangeShapeType="1"/>
          </p:cNvSpPr>
          <p:nvPr/>
        </p:nvSpPr>
        <p:spPr bwMode="auto">
          <a:xfrm>
            <a:off x="3144586" y="10407651"/>
            <a:ext cx="6456614" cy="25597"/>
          </a:xfrm>
          <a:prstGeom prst="line">
            <a:avLst/>
          </a:prstGeom>
          <a:noFill/>
          <a:ln w="3175">
            <a:solidFill>
              <a:srgbClr val="AADAF9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059" name="Rectangle 30"/>
          <p:cNvSpPr>
            <a:spLocks noChangeArrowheads="1"/>
          </p:cNvSpPr>
          <p:nvPr/>
        </p:nvSpPr>
        <p:spPr bwMode="auto">
          <a:xfrm>
            <a:off x="128588" y="28622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PT"/>
          </a:p>
        </p:txBody>
      </p:sp>
      <p:pic>
        <p:nvPicPr>
          <p:cNvPr id="2060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4773" y="2286000"/>
            <a:ext cx="679450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78</Words>
  <Application>Microsoft Office PowerPoint</Application>
  <PresentationFormat>Papel A3 (297x420 mm)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Office Theme</vt:lpstr>
      <vt:lpstr>Diapositivo 1</vt:lpstr>
    </vt:vector>
  </TitlesOfParts>
  <Company>Universidade Coimbra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Mafalda Laranjo</dc:creator>
  <cp:lastModifiedBy>Mafalda</cp:lastModifiedBy>
  <cp:revision>6</cp:revision>
  <dcterms:created xsi:type="dcterms:W3CDTF">2004-11-04T14:07:47Z</dcterms:created>
  <dcterms:modified xsi:type="dcterms:W3CDTF">2010-09-05T19:41:25Z</dcterms:modified>
</cp:coreProperties>
</file>